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69" r:id="rId15"/>
    <p:sldId id="270" r:id="rId16"/>
    <p:sldId id="271" r:id="rId17"/>
    <p:sldId id="272" r:id="rId18"/>
    <p:sldId id="273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9EC-3EB6-4FFB-9752-859BDBF79CD3}" type="datetimeFigureOut">
              <a:rPr lang="en-US" smtClean="0"/>
              <a:t>4/12/2006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06F9-CA5B-4747-B1EF-AD1A7BEE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9EC-3EB6-4FFB-9752-859BDBF79CD3}" type="datetimeFigureOut">
              <a:rPr lang="en-US" smtClean="0"/>
              <a:t>4/12/2006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06F9-CA5B-4747-B1EF-AD1A7BEE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3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9EC-3EB6-4FFB-9752-859BDBF79CD3}" type="datetimeFigureOut">
              <a:rPr lang="en-US" smtClean="0"/>
              <a:t>4/12/2006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06F9-CA5B-4747-B1EF-AD1A7BEE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3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9EC-3EB6-4FFB-9752-859BDBF79CD3}" type="datetimeFigureOut">
              <a:rPr lang="en-US" smtClean="0"/>
              <a:t>4/12/2006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06F9-CA5B-4747-B1EF-AD1A7BEE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9EC-3EB6-4FFB-9752-859BDBF79CD3}" type="datetimeFigureOut">
              <a:rPr lang="en-US" smtClean="0"/>
              <a:t>4/12/2006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06F9-CA5B-4747-B1EF-AD1A7BEE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0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9EC-3EB6-4FFB-9752-859BDBF79CD3}" type="datetimeFigureOut">
              <a:rPr lang="en-US" smtClean="0"/>
              <a:t>4/12/2006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06F9-CA5B-4747-B1EF-AD1A7BEE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9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9EC-3EB6-4FFB-9752-859BDBF79CD3}" type="datetimeFigureOut">
              <a:rPr lang="en-US" smtClean="0"/>
              <a:t>4/12/2006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06F9-CA5B-4747-B1EF-AD1A7BEE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2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9EC-3EB6-4FFB-9752-859BDBF79CD3}" type="datetimeFigureOut">
              <a:rPr lang="en-US" smtClean="0"/>
              <a:t>4/12/2006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06F9-CA5B-4747-B1EF-AD1A7BEE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9EC-3EB6-4FFB-9752-859BDBF79CD3}" type="datetimeFigureOut">
              <a:rPr lang="en-US" smtClean="0"/>
              <a:t>4/12/2006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06F9-CA5B-4747-B1EF-AD1A7BEE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6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9EC-3EB6-4FFB-9752-859BDBF79CD3}" type="datetimeFigureOut">
              <a:rPr lang="en-US" smtClean="0"/>
              <a:t>4/12/2006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06F9-CA5B-4747-B1EF-AD1A7BEE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9EC-3EB6-4FFB-9752-859BDBF79CD3}" type="datetimeFigureOut">
              <a:rPr lang="en-US" smtClean="0"/>
              <a:t>4/12/2006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06F9-CA5B-4747-B1EF-AD1A7BEE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5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39EC-3EB6-4FFB-9752-859BDBF79CD3}" type="datetimeFigureOut">
              <a:rPr lang="en-US" smtClean="0"/>
              <a:t>4/12/2006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06F9-CA5B-4747-B1EF-AD1A7BEE4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8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lgerian" pitchFamily="82" charset="0"/>
              </a:rPr>
              <a:t>Construction </a:t>
            </a:r>
            <a:r>
              <a:rPr lang="en-US" sz="2800" dirty="0" err="1" smtClean="0">
                <a:latin typeface="Algerian" pitchFamily="82" charset="0"/>
              </a:rPr>
              <a:t>d’une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eglise</a:t>
            </a:r>
            <a:r>
              <a:rPr lang="en-US" sz="2800" dirty="0" smtClean="0">
                <a:latin typeface="Algerian" pitchFamily="82" charset="0"/>
              </a:rPr>
              <a:t> a cote de </a:t>
            </a:r>
            <a:r>
              <a:rPr lang="en-US" sz="2800" dirty="0" err="1" smtClean="0">
                <a:latin typeface="Algerian" pitchFamily="82" charset="0"/>
              </a:rPr>
              <a:t>l’ecole</a:t>
            </a:r>
            <a:r>
              <a:rPr lang="en-US" sz="2800" dirty="0" smtClean="0">
                <a:latin typeface="Algerian" pitchFamily="82" charset="0"/>
              </a:rPr>
              <a:t> SCH a saint marc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196"/>
            <a:ext cx="9144000" cy="5373970"/>
          </a:xfrm>
        </p:spPr>
      </p:pic>
    </p:spTree>
    <p:extLst>
      <p:ext uri="{BB962C8B-B14F-4D97-AF65-F5344CB8AC3E}">
        <p14:creationId xmlns:p14="http://schemas.microsoft.com/office/powerpoint/2010/main" val="7544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lgerian" pitchFamily="82" charset="0"/>
              </a:rPr>
              <a:t>Formation </a:t>
            </a:r>
            <a:r>
              <a:rPr lang="en-US" sz="2800" dirty="0" err="1" smtClean="0">
                <a:latin typeface="Algerian" pitchFamily="82" charset="0"/>
              </a:rPr>
              <a:t>sur</a:t>
            </a:r>
            <a:r>
              <a:rPr lang="en-US" sz="2800" dirty="0" smtClean="0">
                <a:latin typeface="Algerian" pitchFamily="82" charset="0"/>
              </a:rPr>
              <a:t> la </a:t>
            </a:r>
            <a:r>
              <a:rPr lang="en-US" sz="2800" dirty="0" err="1" smtClean="0">
                <a:latin typeface="Algerian" pitchFamily="82" charset="0"/>
              </a:rPr>
              <a:t>sante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communnautaire</a:t>
            </a:r>
            <a:r>
              <a:rPr lang="en-US" sz="2800" dirty="0" smtClean="0">
                <a:latin typeface="Algerian" pitchFamily="82" charset="0"/>
              </a:rPr>
              <a:t> au profit des leaders </a:t>
            </a:r>
            <a:r>
              <a:rPr lang="en-US" sz="2800" dirty="0" err="1" smtClean="0">
                <a:latin typeface="Algerian" pitchFamily="82" charset="0"/>
              </a:rPr>
              <a:t>locaux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8991600" cy="5177631"/>
          </a:xfrm>
        </p:spPr>
      </p:pic>
    </p:spTree>
    <p:extLst>
      <p:ext uri="{BB962C8B-B14F-4D97-AF65-F5344CB8AC3E}">
        <p14:creationId xmlns:p14="http://schemas.microsoft.com/office/powerpoint/2010/main" val="4598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CLINIQUE MOBILE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737"/>
            <a:ext cx="9144000" cy="5791200"/>
          </a:xfrm>
        </p:spPr>
      </p:pic>
    </p:spTree>
    <p:extLst>
      <p:ext uri="{BB962C8B-B14F-4D97-AF65-F5344CB8AC3E}">
        <p14:creationId xmlns:p14="http://schemas.microsoft.com/office/powerpoint/2010/main" val="40803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lgerian" pitchFamily="82" charset="0"/>
              </a:rPr>
              <a:t>FOUGERE HAITI</a:t>
            </a:r>
            <a:endParaRPr lang="en-US" sz="4000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732"/>
            <a:ext cx="8991600" cy="5429249"/>
          </a:xfrm>
        </p:spPr>
      </p:pic>
    </p:spTree>
    <p:extLst>
      <p:ext uri="{BB962C8B-B14F-4D97-AF65-F5344CB8AC3E}">
        <p14:creationId xmlns:p14="http://schemas.microsoft.com/office/powerpoint/2010/main" val="2292510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latin typeface="Algerian" pitchFamily="82" charset="0"/>
              </a:rPr>
              <a:t>Sensibilisation</a:t>
            </a:r>
            <a:r>
              <a:rPr lang="en-US" sz="3600" dirty="0" smtClean="0">
                <a:latin typeface="Algerian" pitchFamily="82" charset="0"/>
              </a:rPr>
              <a:t> et education </a:t>
            </a:r>
            <a:r>
              <a:rPr lang="en-US" sz="3600" dirty="0" err="1" smtClean="0">
                <a:latin typeface="Algerian" pitchFamily="82" charset="0"/>
              </a:rPr>
              <a:t>environnementale</a:t>
            </a:r>
            <a:r>
              <a:rPr lang="en-US" sz="3600" dirty="0" smtClean="0">
                <a:latin typeface="Algerian" pitchFamily="82" charset="0"/>
              </a:rPr>
              <a:t> 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375622"/>
          </a:xfrm>
        </p:spPr>
      </p:pic>
    </p:spTree>
    <p:extLst>
      <p:ext uri="{BB962C8B-B14F-4D97-AF65-F5344CB8AC3E}">
        <p14:creationId xmlns:p14="http://schemas.microsoft.com/office/powerpoint/2010/main" val="36551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" y="990600"/>
            <a:ext cx="8986282" cy="5791200"/>
          </a:xfrm>
        </p:spPr>
      </p:pic>
    </p:spTree>
    <p:extLst>
      <p:ext uri="{BB962C8B-B14F-4D97-AF65-F5344CB8AC3E}">
        <p14:creationId xmlns:p14="http://schemas.microsoft.com/office/powerpoint/2010/main" val="41804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Actuel</a:t>
            </a:r>
            <a:r>
              <a:rPr lang="en-US" sz="2800" dirty="0" smtClean="0">
                <a:latin typeface="Algerian" pitchFamily="82" charset="0"/>
              </a:rPr>
              <a:t> edifice du siege social de l a  </a:t>
            </a:r>
            <a:r>
              <a:rPr lang="en-US" sz="2800" dirty="0" err="1" smtClean="0">
                <a:latin typeface="Algerian" pitchFamily="82" charset="0"/>
              </a:rPr>
              <a:t>sch</a:t>
            </a:r>
            <a:r>
              <a:rPr lang="en-US" sz="2800" dirty="0" smtClean="0">
                <a:latin typeface="Algerian" pitchFamily="82" charset="0"/>
              </a:rPr>
              <a:t> 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3" y="1162048"/>
            <a:ext cx="8763000" cy="5695951"/>
          </a:xfrm>
        </p:spPr>
      </p:pic>
    </p:spTree>
    <p:extLst>
      <p:ext uri="{BB962C8B-B14F-4D97-AF65-F5344CB8AC3E}">
        <p14:creationId xmlns:p14="http://schemas.microsoft.com/office/powerpoint/2010/main" val="5868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OPHELINAT DE LA SCH 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1865"/>
            <a:ext cx="8229600" cy="3202632"/>
          </a:xfrm>
        </p:spPr>
      </p:pic>
    </p:spTree>
    <p:extLst>
      <p:ext uri="{BB962C8B-B14F-4D97-AF65-F5344CB8AC3E}">
        <p14:creationId xmlns:p14="http://schemas.microsoft.com/office/powerpoint/2010/main" val="15136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lgerian" pitchFamily="82" charset="0"/>
              </a:rPr>
              <a:t>LE FONDATEUR CAMPE AU MILIEU DES ENFANTS DE L’OPHELINAT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265404"/>
            <a:ext cx="9113520" cy="5592595"/>
          </a:xfrm>
        </p:spPr>
      </p:pic>
    </p:spTree>
    <p:extLst>
      <p:ext uri="{BB962C8B-B14F-4D97-AF65-F5344CB8AC3E}">
        <p14:creationId xmlns:p14="http://schemas.microsoft.com/office/powerpoint/2010/main" val="17273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Projet</a:t>
            </a:r>
            <a:r>
              <a:rPr lang="en-US" sz="3200" dirty="0" smtClean="0">
                <a:latin typeface="Algerian" pitchFamily="82" charset="0"/>
              </a:rPr>
              <a:t> de construction du </a:t>
            </a:r>
            <a:r>
              <a:rPr lang="en-US" sz="3200" dirty="0" err="1" smtClean="0">
                <a:latin typeface="Algerian" pitchFamily="82" charset="0"/>
              </a:rPr>
              <a:t>complexe</a:t>
            </a:r>
            <a:r>
              <a:rPr lang="en-US" sz="3200" dirty="0" smtClean="0">
                <a:latin typeface="Algerian" pitchFamily="82" charset="0"/>
              </a:rPr>
              <a:t/>
            </a:r>
            <a:br>
              <a:rPr lang="en-US" sz="3200" dirty="0" smtClean="0">
                <a:latin typeface="Algerian" pitchFamily="82" charset="0"/>
              </a:rPr>
            </a:br>
            <a:r>
              <a:rPr lang="en-US" sz="3200" dirty="0" err="1" smtClean="0">
                <a:latin typeface="Algerian" pitchFamily="82" charset="0"/>
              </a:rPr>
              <a:t>educatif</a:t>
            </a:r>
            <a:r>
              <a:rPr lang="en-US" sz="3200" dirty="0" smtClean="0">
                <a:latin typeface="Algerian" pitchFamily="82" charset="0"/>
              </a:rPr>
              <a:t> de la SCH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19400"/>
            <a:ext cx="8742402" cy="2202827"/>
          </a:xfrm>
        </p:spPr>
      </p:pic>
    </p:spTree>
    <p:extLst>
      <p:ext uri="{BB962C8B-B14F-4D97-AF65-F5344CB8AC3E}">
        <p14:creationId xmlns:p14="http://schemas.microsoft.com/office/powerpoint/2010/main" val="39053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6"/>
          <a:stretch/>
        </p:blipFill>
        <p:spPr>
          <a:xfrm>
            <a:off x="32590" y="1525121"/>
            <a:ext cx="9111409" cy="52566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91" y="152399"/>
            <a:ext cx="9111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 PREMIERS JOURS ET LA PREMIERE REUNION</a:t>
            </a:r>
          </a:p>
          <a:p>
            <a:pPr algn="ctr"/>
            <a:r>
              <a:rPr lang="en-US" dirty="0" smtClean="0">
                <a:latin typeface="Algerian" pitchFamily="82" charset="0"/>
              </a:rPr>
              <a:t> DES ENFANTS DE LA  SCH (ORPHELINAT &amp; ORPHANS SCHOOL 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lgerian" pitchFamily="82" charset="0"/>
              </a:rPr>
              <a:t>UN COURS D’ANGLAIS AVEC UNE</a:t>
            </a:r>
            <a:br>
              <a:rPr lang="en-US" sz="3600" dirty="0" smtClean="0">
                <a:latin typeface="Algerian" pitchFamily="82" charset="0"/>
              </a:rPr>
            </a:br>
            <a:r>
              <a:rPr lang="en-US" sz="3600" dirty="0" smtClean="0">
                <a:latin typeface="Algerian" pitchFamily="82" charset="0"/>
              </a:rPr>
              <a:t>MISSIONNAIRE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5"/>
          <a:stretch/>
        </p:blipFill>
        <p:spPr>
          <a:xfrm>
            <a:off x="52252" y="1447800"/>
            <a:ext cx="8991600" cy="5334888"/>
          </a:xfrm>
        </p:spPr>
      </p:pic>
    </p:spTree>
    <p:extLst>
      <p:ext uri="{BB962C8B-B14F-4D97-AF65-F5344CB8AC3E}">
        <p14:creationId xmlns:p14="http://schemas.microsoft.com/office/powerpoint/2010/main" val="35842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839"/>
            <a:ext cx="9144000" cy="55204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3288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lgerian" pitchFamily="82" charset="0"/>
              </a:rPr>
              <a:t>UN RASSEMBLEMENT PSYCO-SOCIAL</a:t>
            </a:r>
            <a:endParaRPr lang="en-US" sz="28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lgerian" pitchFamily="82" charset="0"/>
              </a:rPr>
              <a:t>RENDRE DISPONIBLE DE L’EAU POTABLE DANS UNE COMMUNAUTE A DESDUNES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3"/>
          <a:stretch/>
        </p:blipFill>
        <p:spPr>
          <a:xfrm>
            <a:off x="76200" y="1331138"/>
            <a:ext cx="9067800" cy="5468685"/>
          </a:xfrm>
        </p:spPr>
      </p:pic>
    </p:spTree>
    <p:extLst>
      <p:ext uri="{BB962C8B-B14F-4D97-AF65-F5344CB8AC3E}">
        <p14:creationId xmlns:p14="http://schemas.microsoft.com/office/powerpoint/2010/main" val="38702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lgerian" pitchFamily="82" charset="0"/>
              </a:rPr>
              <a:t>SIGNATURE DE CERTIFICATs DES LEADERS COMMUNAUTAIREs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2"/>
          <a:stretch/>
        </p:blipFill>
        <p:spPr>
          <a:xfrm>
            <a:off x="533400" y="1337649"/>
            <a:ext cx="8153400" cy="5520351"/>
          </a:xfrm>
        </p:spPr>
      </p:pic>
    </p:spTree>
    <p:extLst>
      <p:ext uri="{BB962C8B-B14F-4D97-AF65-F5344CB8AC3E}">
        <p14:creationId xmlns:p14="http://schemas.microsoft.com/office/powerpoint/2010/main" val="3180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lgerian" pitchFamily="82" charset="0"/>
              </a:rPr>
              <a:t>LA formation des leaders </a:t>
            </a:r>
            <a:r>
              <a:rPr lang="en-US" sz="2800" dirty="0" err="1" smtClean="0">
                <a:latin typeface="Algerian" pitchFamily="82" charset="0"/>
              </a:rPr>
              <a:t>communautaires</a:t>
            </a:r>
            <a:r>
              <a:rPr lang="en-US" sz="2800" dirty="0" smtClean="0">
                <a:latin typeface="Algerian" pitchFamily="82" charset="0"/>
              </a:rPr>
              <a:t> pour assurer la </a:t>
            </a:r>
            <a:r>
              <a:rPr lang="en-US" sz="2800" dirty="0" err="1" smtClean="0">
                <a:latin typeface="Algerian" pitchFamily="82" charset="0"/>
              </a:rPr>
              <a:t>survie</a:t>
            </a:r>
            <a:r>
              <a:rPr lang="en-US" sz="2800" dirty="0" smtClean="0">
                <a:latin typeface="Algerian" pitchFamily="82" charset="0"/>
              </a:rPr>
              <a:t> des annexes et des </a:t>
            </a:r>
            <a:r>
              <a:rPr lang="en-US" sz="2800" dirty="0" err="1" smtClean="0">
                <a:latin typeface="Algerian" pitchFamily="82" charset="0"/>
              </a:rPr>
              <a:t>groupes</a:t>
            </a:r>
            <a:r>
              <a:rPr lang="en-US" sz="2800" dirty="0" smtClean="0">
                <a:latin typeface="Algerian" pitchFamily="82" charset="0"/>
              </a:rPr>
              <a:t> de base </a:t>
            </a:r>
            <a:r>
              <a:rPr lang="en-US" sz="2800" dirty="0" err="1" smtClean="0">
                <a:latin typeface="Algerian" pitchFamily="82" charset="0"/>
              </a:rPr>
              <a:t>affilies</a:t>
            </a:r>
            <a:r>
              <a:rPr lang="en-US" sz="2800" dirty="0" smtClean="0">
                <a:latin typeface="Algerian" pitchFamily="82" charset="0"/>
              </a:rPr>
              <a:t> 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0" b="30587"/>
          <a:stretch/>
        </p:blipFill>
        <p:spPr>
          <a:xfrm>
            <a:off x="52167" y="2599508"/>
            <a:ext cx="8990602" cy="3191692"/>
          </a:xfrm>
        </p:spPr>
      </p:pic>
    </p:spTree>
    <p:extLst>
      <p:ext uri="{BB962C8B-B14F-4D97-AF65-F5344CB8AC3E}">
        <p14:creationId xmlns:p14="http://schemas.microsoft.com/office/powerpoint/2010/main" val="42216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lgerian" pitchFamily="82" charset="0"/>
              </a:rPr>
              <a:t>La construction d’un </a:t>
            </a:r>
            <a:r>
              <a:rPr lang="en-US" sz="3600" dirty="0" err="1" smtClean="0">
                <a:latin typeface="Algerian" pitchFamily="82" charset="0"/>
              </a:rPr>
              <a:t>centre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educatif</a:t>
            </a:r>
            <a:r>
              <a:rPr lang="en-US" sz="3600" dirty="0" smtClean="0">
                <a:latin typeface="Algerian" pitchFamily="82" charset="0"/>
              </a:rPr>
              <a:t> a </a:t>
            </a:r>
            <a:r>
              <a:rPr lang="en-US" sz="3600" dirty="0" err="1" smtClean="0">
                <a:latin typeface="Algerian" pitchFamily="82" charset="0"/>
              </a:rPr>
              <a:t>Desdunes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19555"/>
            <a:ext cx="9144000" cy="5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Poulailler</a:t>
            </a:r>
            <a:r>
              <a:rPr lang="en-US" sz="3200" dirty="0" smtClean="0">
                <a:latin typeface="Algerian" pitchFamily="82" charset="0"/>
              </a:rPr>
              <a:t> pour </a:t>
            </a:r>
            <a:r>
              <a:rPr lang="en-US" sz="3200" dirty="0" err="1" smtClean="0">
                <a:latin typeface="Algerian" pitchFamily="82" charset="0"/>
              </a:rPr>
              <a:t>enrichir</a:t>
            </a:r>
            <a:r>
              <a:rPr lang="en-US" sz="3200" dirty="0" smtClean="0">
                <a:latin typeface="Algerian" pitchFamily="82" charset="0"/>
              </a:rPr>
              <a:t> la </a:t>
            </a:r>
            <a:r>
              <a:rPr lang="en-US" sz="3200" dirty="0" err="1" smtClean="0">
                <a:latin typeface="Algerian" pitchFamily="82" charset="0"/>
              </a:rPr>
              <a:t>diete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3200" dirty="0" err="1" smtClean="0">
                <a:latin typeface="Algerian" pitchFamily="82" charset="0"/>
              </a:rPr>
              <a:t>alimentaire</a:t>
            </a:r>
            <a:r>
              <a:rPr lang="en-US" sz="3200" dirty="0" smtClean="0">
                <a:latin typeface="Algerian" pitchFamily="82" charset="0"/>
              </a:rPr>
              <a:t> des </a:t>
            </a:r>
            <a:r>
              <a:rPr lang="en-US" sz="3200" dirty="0" err="1" smtClean="0">
                <a:latin typeface="Algerian" pitchFamily="82" charset="0"/>
              </a:rPr>
              <a:t>enfants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9396"/>
            <a:ext cx="8458200" cy="5328436"/>
          </a:xfrm>
        </p:spPr>
      </p:pic>
    </p:spTree>
    <p:extLst>
      <p:ext uri="{BB962C8B-B14F-4D97-AF65-F5344CB8AC3E}">
        <p14:creationId xmlns:p14="http://schemas.microsoft.com/office/powerpoint/2010/main" val="5412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130</Words>
  <Application>Microsoft Office PowerPoint</Application>
  <PresentationFormat>On-screen Show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UN COURS D’ANGLAIS AVEC UNE MISSIONNAIRE</vt:lpstr>
      <vt:lpstr>PowerPoint Presentation</vt:lpstr>
      <vt:lpstr>RENDRE DISPONIBLE DE L’EAU POTABLE DANS UNE COMMUNAUTE A DESDUNES</vt:lpstr>
      <vt:lpstr>SIGNATURE DE CERTIFICATs DES LEADERS COMMUNAUTAIREs</vt:lpstr>
      <vt:lpstr>LA formation des leaders communautaires pour assurer la survie des annexes et des groupes de base affilies </vt:lpstr>
      <vt:lpstr>La construction d’un centre educatif a Desdunes</vt:lpstr>
      <vt:lpstr>Poulailler pour enrichir la diete alimentaire des enfants</vt:lpstr>
      <vt:lpstr>Construction d’une eglise a cote de l’ecole SCH a saint marc</vt:lpstr>
      <vt:lpstr>Formation sur la sante communnautaire au profit des leaders locaux</vt:lpstr>
      <vt:lpstr>CLINIQUE MOBILE</vt:lpstr>
      <vt:lpstr>FOUGERE HAITI</vt:lpstr>
      <vt:lpstr>Sensibilisation et education environnementale </vt:lpstr>
      <vt:lpstr>PowerPoint Presentation</vt:lpstr>
      <vt:lpstr>Actuel edifice du siege social de l a  sch </vt:lpstr>
      <vt:lpstr>OPHELINAT DE LA SCH </vt:lpstr>
      <vt:lpstr>LE FONDATEUR CAMPE AU MILIEU DES ENFANTS DE L’OPHELINAT</vt:lpstr>
      <vt:lpstr>Projet de construction du complexe educatif de la SCH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frantzson</dc:creator>
  <cp:lastModifiedBy>frantzson</cp:lastModifiedBy>
  <cp:revision>14</cp:revision>
  <dcterms:created xsi:type="dcterms:W3CDTF">2006-04-12T08:05:33Z</dcterms:created>
  <dcterms:modified xsi:type="dcterms:W3CDTF">2006-04-12T15:57:26Z</dcterms:modified>
</cp:coreProperties>
</file>